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7"/>
  </p:notesMasterIdLst>
  <p:handoutMasterIdLst>
    <p:handoutMasterId r:id="rId8"/>
  </p:handoutMasterIdLst>
  <p:sldIdLst>
    <p:sldId id="267" r:id="rId2"/>
    <p:sldId id="281" r:id="rId3"/>
    <p:sldId id="279" r:id="rId4"/>
    <p:sldId id="269" r:id="rId5"/>
    <p:sldId id="271" r:id="rId6"/>
  </p:sldIdLst>
  <p:sldSz cx="18288000" cy="102854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E4C"/>
    <a:srgbClr val="142C48"/>
    <a:srgbClr val="132D49"/>
    <a:srgbClr val="14324F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149C27-A2B1-4669-9DAD-948156739DDB}" v="9" dt="2026-04-29T01:03:50.3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773" autoAdjust="0"/>
  </p:normalViewPr>
  <p:slideViewPr>
    <p:cSldViewPr snapToGrid="0">
      <p:cViewPr varScale="1">
        <p:scale>
          <a:sx n="55" d="100"/>
          <a:sy n="55" d="100"/>
        </p:scale>
        <p:origin x="86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lly  Garcia Lopez" userId="749cf302-3f3f-4329-915a-880bf01da4e5" providerId="ADAL" clId="{529ACC87-DC8A-4B95-B9D1-2915A45E453E}"/>
    <pc:docChg chg="undo custSel addSld delSld modSld sldOrd modMainMaster">
      <pc:chgData name="Nelly  Garcia Lopez" userId="749cf302-3f3f-4329-915a-880bf01da4e5" providerId="ADAL" clId="{529ACC87-DC8A-4B95-B9D1-2915A45E453E}" dt="2026-04-29T13:49:40.923" v="1351" actId="553"/>
      <pc:docMkLst>
        <pc:docMk/>
      </pc:docMkLst>
      <pc:sldChg chg="addSp delSp modSp mod chgLayout">
        <pc:chgData name="Nelly  Garcia Lopez" userId="749cf302-3f3f-4329-915a-880bf01da4e5" providerId="ADAL" clId="{529ACC87-DC8A-4B95-B9D1-2915A45E453E}" dt="2026-04-29T13:49:40.923" v="1351" actId="553"/>
        <pc:sldMkLst>
          <pc:docMk/>
          <pc:sldMk cId="3679732231" sldId="267"/>
        </pc:sldMkLst>
        <pc:spChg chg="add mod">
          <ac:chgData name="Nelly  Garcia Lopez" userId="749cf302-3f3f-4329-915a-880bf01da4e5" providerId="ADAL" clId="{529ACC87-DC8A-4B95-B9D1-2915A45E453E}" dt="2026-04-29T01:04:19.660" v="1325" actId="1038"/>
          <ac:spMkLst>
            <pc:docMk/>
            <pc:sldMk cId="3679732231" sldId="267"/>
            <ac:spMk id="8" creationId="{EB56FB60-7F17-BBD1-71F8-3E0E6E6FD971}"/>
          </ac:spMkLst>
        </pc:spChg>
        <pc:picChg chg="add del mod">
          <ac:chgData name="Nelly  Garcia Lopez" userId="749cf302-3f3f-4329-915a-880bf01da4e5" providerId="ADAL" clId="{529ACC87-DC8A-4B95-B9D1-2915A45E453E}" dt="2026-04-29T00:53:46.898" v="1075" actId="478"/>
          <ac:picMkLst>
            <pc:docMk/>
            <pc:sldMk cId="3679732231" sldId="267"/>
            <ac:picMk id="7" creationId="{16038B1F-09E9-3640-40AA-8CE5C9361640}"/>
          </ac:picMkLst>
        </pc:picChg>
        <pc:picChg chg="add del mod">
          <ac:chgData name="Nelly  Garcia Lopez" userId="749cf302-3f3f-4329-915a-880bf01da4e5" providerId="ADAL" clId="{529ACC87-DC8A-4B95-B9D1-2915A45E453E}" dt="2026-04-29T01:03:26.659" v="1298" actId="478"/>
          <ac:picMkLst>
            <pc:docMk/>
            <pc:sldMk cId="3679732231" sldId="267"/>
            <ac:picMk id="9" creationId="{55B4EDBA-B552-9B22-AAE0-AF279AE84ABC}"/>
          </ac:picMkLst>
        </pc:picChg>
        <pc:picChg chg="add mod modCrop">
          <ac:chgData name="Nelly  Garcia Lopez" userId="749cf302-3f3f-4329-915a-880bf01da4e5" providerId="ADAL" clId="{529ACC87-DC8A-4B95-B9D1-2915A45E453E}" dt="2026-04-29T13:49:40.923" v="1351" actId="553"/>
          <ac:picMkLst>
            <pc:docMk/>
            <pc:sldMk cId="3679732231" sldId="267"/>
            <ac:picMk id="10" creationId="{68642663-96FD-9C04-9BE9-72D990844F38}"/>
          </ac:picMkLst>
        </pc:picChg>
      </pc:sldChg>
      <pc:sldChg chg="addSp delSp modSp del mod chgLayout">
        <pc:chgData name="Nelly  Garcia Lopez" userId="749cf302-3f3f-4329-915a-880bf01da4e5" providerId="ADAL" clId="{529ACC87-DC8A-4B95-B9D1-2915A45E453E}" dt="2026-04-29T00:55:37.943" v="1077" actId="47"/>
        <pc:sldMkLst>
          <pc:docMk/>
          <pc:sldMk cId="475422295" sldId="268"/>
        </pc:sldMkLst>
      </pc:sldChg>
      <pc:sldChg chg="addSp delSp modSp mod chgLayout">
        <pc:chgData name="Nelly  Garcia Lopez" userId="749cf302-3f3f-4329-915a-880bf01da4e5" providerId="ADAL" clId="{529ACC87-DC8A-4B95-B9D1-2915A45E453E}" dt="2026-04-22T15:18:38.025" v="854" actId="6264"/>
        <pc:sldMkLst>
          <pc:docMk/>
          <pc:sldMk cId="3412052231" sldId="269"/>
        </pc:sldMkLst>
        <pc:spChg chg="mod ord">
          <ac:chgData name="Nelly  Garcia Lopez" userId="749cf302-3f3f-4329-915a-880bf01da4e5" providerId="ADAL" clId="{529ACC87-DC8A-4B95-B9D1-2915A45E453E}" dt="2026-04-22T15:18:38.025" v="854" actId="6264"/>
          <ac:spMkLst>
            <pc:docMk/>
            <pc:sldMk cId="3412052231" sldId="269"/>
            <ac:spMk id="2" creationId="{54BBAE10-1F58-18FC-9F88-35498D1ED6F7}"/>
          </ac:spMkLst>
        </pc:spChg>
        <pc:spChg chg="mod ord">
          <ac:chgData name="Nelly  Garcia Lopez" userId="749cf302-3f3f-4329-915a-880bf01da4e5" providerId="ADAL" clId="{529ACC87-DC8A-4B95-B9D1-2915A45E453E}" dt="2026-04-22T15:18:38.025" v="854" actId="6264"/>
          <ac:spMkLst>
            <pc:docMk/>
            <pc:sldMk cId="3412052231" sldId="269"/>
            <ac:spMk id="3" creationId="{9305DFE4-9812-87F1-A353-63F55413AC5F}"/>
          </ac:spMkLst>
        </pc:spChg>
        <pc:spChg chg="mod ord">
          <ac:chgData name="Nelly  Garcia Lopez" userId="749cf302-3f3f-4329-915a-880bf01da4e5" providerId="ADAL" clId="{529ACC87-DC8A-4B95-B9D1-2915A45E453E}" dt="2026-04-22T15:18:38.025" v="854" actId="6264"/>
          <ac:spMkLst>
            <pc:docMk/>
            <pc:sldMk cId="3412052231" sldId="269"/>
            <ac:spMk id="5" creationId="{E6917EB2-520E-8EA5-0DF4-23393895A611}"/>
          </ac:spMkLst>
        </pc:spChg>
      </pc:sldChg>
      <pc:sldChg chg="addSp delSp modSp del mod chgLayout">
        <pc:chgData name="Nelly  Garcia Lopez" userId="749cf302-3f3f-4329-915a-880bf01da4e5" providerId="ADAL" clId="{529ACC87-DC8A-4B95-B9D1-2915A45E453E}" dt="2026-04-29T01:06:41.711" v="1326" actId="47"/>
        <pc:sldMkLst>
          <pc:docMk/>
          <pc:sldMk cId="2581947676" sldId="270"/>
        </pc:sldMkLst>
      </pc:sldChg>
      <pc:sldChg chg="addSp delSp modSp mod chgLayout">
        <pc:chgData name="Nelly  Garcia Lopez" userId="749cf302-3f3f-4329-915a-880bf01da4e5" providerId="ADAL" clId="{529ACC87-DC8A-4B95-B9D1-2915A45E453E}" dt="2026-04-22T15:18:38.025" v="854" actId="6264"/>
        <pc:sldMkLst>
          <pc:docMk/>
          <pc:sldMk cId="3133611854" sldId="271"/>
        </pc:sldMkLst>
        <pc:spChg chg="mod ord">
          <ac:chgData name="Nelly  Garcia Lopez" userId="749cf302-3f3f-4329-915a-880bf01da4e5" providerId="ADAL" clId="{529ACC87-DC8A-4B95-B9D1-2915A45E453E}" dt="2026-04-22T15:18:38.025" v="854" actId="6264"/>
          <ac:spMkLst>
            <pc:docMk/>
            <pc:sldMk cId="3133611854" sldId="271"/>
            <ac:spMk id="2" creationId="{6A61D53E-73D1-B017-FFE5-1029E648E542}"/>
          </ac:spMkLst>
        </pc:spChg>
        <pc:spChg chg="mod ord">
          <ac:chgData name="Nelly  Garcia Lopez" userId="749cf302-3f3f-4329-915a-880bf01da4e5" providerId="ADAL" clId="{529ACC87-DC8A-4B95-B9D1-2915A45E453E}" dt="2026-04-22T15:18:38.025" v="854" actId="6264"/>
          <ac:spMkLst>
            <pc:docMk/>
            <pc:sldMk cId="3133611854" sldId="271"/>
            <ac:spMk id="3" creationId="{B1F3A074-E08B-DC2B-7C79-522644FFCE9C}"/>
          </ac:spMkLst>
        </pc:spChg>
        <pc:spChg chg="add mod ord">
          <ac:chgData name="Nelly  Garcia Lopez" userId="749cf302-3f3f-4329-915a-880bf01da4e5" providerId="ADAL" clId="{529ACC87-DC8A-4B95-B9D1-2915A45E453E}" dt="2026-04-22T15:18:38.025" v="854" actId="6264"/>
          <ac:spMkLst>
            <pc:docMk/>
            <pc:sldMk cId="3133611854" sldId="271"/>
            <ac:spMk id="12" creationId="{FBA5B8F1-AF70-FDD0-F693-25EA5050F9D4}"/>
          </ac:spMkLst>
        </pc:spChg>
      </pc:sldChg>
      <pc:sldChg chg="addSp delSp modSp del mod ord chgLayout">
        <pc:chgData name="Nelly  Garcia Lopez" userId="749cf302-3f3f-4329-915a-880bf01da4e5" providerId="ADAL" clId="{529ACC87-DC8A-4B95-B9D1-2915A45E453E}" dt="2026-04-29T00:55:37.943" v="1077" actId="47"/>
        <pc:sldMkLst>
          <pc:docMk/>
          <pc:sldMk cId="3326863180" sldId="273"/>
        </pc:sldMkLst>
      </pc:sldChg>
      <pc:sldChg chg="addSp delSp modSp del mod ord chgLayout">
        <pc:chgData name="Nelly  Garcia Lopez" userId="749cf302-3f3f-4329-915a-880bf01da4e5" providerId="ADAL" clId="{529ACC87-DC8A-4B95-B9D1-2915A45E453E}" dt="2026-04-29T00:55:37.943" v="1077" actId="47"/>
        <pc:sldMkLst>
          <pc:docMk/>
          <pc:sldMk cId="2009699334" sldId="276"/>
        </pc:sldMkLst>
      </pc:sldChg>
      <pc:sldChg chg="addSp delSp modSp new del mod ord chgLayout">
        <pc:chgData name="Nelly  Garcia Lopez" userId="749cf302-3f3f-4329-915a-880bf01da4e5" providerId="ADAL" clId="{529ACC87-DC8A-4B95-B9D1-2915A45E453E}" dt="2026-04-29T00:55:37.943" v="1077" actId="47"/>
        <pc:sldMkLst>
          <pc:docMk/>
          <pc:sldMk cId="1500075087" sldId="277"/>
        </pc:sldMkLst>
      </pc:sldChg>
      <pc:sldChg chg="addSp delSp modSp add del mod chgLayout">
        <pc:chgData name="Nelly  Garcia Lopez" userId="749cf302-3f3f-4329-915a-880bf01da4e5" providerId="ADAL" clId="{529ACC87-DC8A-4B95-B9D1-2915A45E453E}" dt="2026-04-29T00:55:37.943" v="1077" actId="47"/>
        <pc:sldMkLst>
          <pc:docMk/>
          <pc:sldMk cId="535736949" sldId="278"/>
        </pc:sldMkLst>
      </pc:sldChg>
      <pc:sldChg chg="addSp delSp modSp add mod ord chgLayout">
        <pc:chgData name="Nelly  Garcia Lopez" userId="749cf302-3f3f-4329-915a-880bf01da4e5" providerId="ADAL" clId="{529ACC87-DC8A-4B95-B9D1-2915A45E453E}" dt="2026-04-29T01:08:08.641" v="1328" actId="478"/>
        <pc:sldMkLst>
          <pc:docMk/>
          <pc:sldMk cId="1624092006" sldId="279"/>
        </pc:sldMkLst>
        <pc:spChg chg="mod ord">
          <ac:chgData name="Nelly  Garcia Lopez" userId="749cf302-3f3f-4329-915a-880bf01da4e5" providerId="ADAL" clId="{529ACC87-DC8A-4B95-B9D1-2915A45E453E}" dt="2026-04-22T15:18:38.025" v="854" actId="6264"/>
          <ac:spMkLst>
            <pc:docMk/>
            <pc:sldMk cId="1624092006" sldId="279"/>
            <ac:spMk id="2" creationId="{BE6EE8AD-DFFD-463F-1770-4D7E12CB4DA5}"/>
          </ac:spMkLst>
        </pc:spChg>
        <pc:spChg chg="mod ord">
          <ac:chgData name="Nelly  Garcia Lopez" userId="749cf302-3f3f-4329-915a-880bf01da4e5" providerId="ADAL" clId="{529ACC87-DC8A-4B95-B9D1-2915A45E453E}" dt="2026-04-22T15:18:38.025" v="854" actId="6264"/>
          <ac:spMkLst>
            <pc:docMk/>
            <pc:sldMk cId="1624092006" sldId="279"/>
            <ac:spMk id="3" creationId="{F8F9A608-65A0-4DE9-33A7-9AA69D2DF82F}"/>
          </ac:spMkLst>
        </pc:spChg>
        <pc:spChg chg="add del">
          <ac:chgData name="Nelly  Garcia Lopez" userId="749cf302-3f3f-4329-915a-880bf01da4e5" providerId="ADAL" clId="{529ACC87-DC8A-4B95-B9D1-2915A45E453E}" dt="2026-04-29T01:08:08.641" v="1328" actId="478"/>
          <ac:spMkLst>
            <pc:docMk/>
            <pc:sldMk cId="1624092006" sldId="279"/>
            <ac:spMk id="6" creationId="{F475EA00-8514-D46D-0676-C713D16055C3}"/>
          </ac:spMkLst>
        </pc:spChg>
      </pc:sldChg>
      <pc:sldChg chg="addSp delSp modSp new del mod chgLayout">
        <pc:chgData name="Nelly  Garcia Lopez" userId="749cf302-3f3f-4329-915a-880bf01da4e5" providerId="ADAL" clId="{529ACC87-DC8A-4B95-B9D1-2915A45E453E}" dt="2026-04-29T00:55:37.943" v="1077" actId="47"/>
        <pc:sldMkLst>
          <pc:docMk/>
          <pc:sldMk cId="3621130147" sldId="280"/>
        </pc:sldMkLst>
      </pc:sldChg>
      <pc:sldChg chg="addSp delSp modSp new mod chgLayout">
        <pc:chgData name="Nelly  Garcia Lopez" userId="749cf302-3f3f-4329-915a-880bf01da4e5" providerId="ADAL" clId="{529ACC87-DC8A-4B95-B9D1-2915A45E453E}" dt="2026-04-29T01:10:20.270" v="1345" actId="20577"/>
        <pc:sldMkLst>
          <pc:docMk/>
          <pc:sldMk cId="395056379" sldId="281"/>
        </pc:sldMkLst>
        <pc:spChg chg="add mod ord">
          <ac:chgData name="Nelly  Garcia Lopez" userId="749cf302-3f3f-4329-915a-880bf01da4e5" providerId="ADAL" clId="{529ACC87-DC8A-4B95-B9D1-2915A45E453E}" dt="2026-04-29T00:55:50.743" v="1115" actId="20577"/>
          <ac:spMkLst>
            <pc:docMk/>
            <pc:sldMk cId="395056379" sldId="281"/>
            <ac:spMk id="7" creationId="{39CE71C5-CA68-F7A2-B433-CE8BD23148CA}"/>
          </ac:spMkLst>
        </pc:spChg>
        <pc:spChg chg="add mod ord">
          <ac:chgData name="Nelly  Garcia Lopez" userId="749cf302-3f3f-4329-915a-880bf01da4e5" providerId="ADAL" clId="{529ACC87-DC8A-4B95-B9D1-2915A45E453E}" dt="2026-04-29T00:56:09.829" v="1169" actId="20577"/>
          <ac:spMkLst>
            <pc:docMk/>
            <pc:sldMk cId="395056379" sldId="281"/>
            <ac:spMk id="8" creationId="{10057EF6-F39F-A7F2-FC7D-5F180081A5D9}"/>
          </ac:spMkLst>
        </pc:spChg>
        <pc:spChg chg="add mod ord">
          <ac:chgData name="Nelly  Garcia Lopez" userId="749cf302-3f3f-4329-915a-880bf01da4e5" providerId="ADAL" clId="{529ACC87-DC8A-4B95-B9D1-2915A45E453E}" dt="2026-04-22T15:18:38.025" v="854" actId="6264"/>
          <ac:spMkLst>
            <pc:docMk/>
            <pc:sldMk cId="395056379" sldId="281"/>
            <ac:spMk id="9" creationId="{3751151F-B5D1-9E82-2C1C-6E1036FEB185}"/>
          </ac:spMkLst>
        </pc:spChg>
        <pc:spChg chg="add mod ord">
          <ac:chgData name="Nelly  Garcia Lopez" userId="749cf302-3f3f-4329-915a-880bf01da4e5" providerId="ADAL" clId="{529ACC87-DC8A-4B95-B9D1-2915A45E453E}" dt="2026-04-29T01:10:20.270" v="1345" actId="20577"/>
          <ac:spMkLst>
            <pc:docMk/>
            <pc:sldMk cId="395056379" sldId="281"/>
            <ac:spMk id="10" creationId="{8E7943EA-6497-400D-A873-CA3FBD77EDFA}"/>
          </ac:spMkLst>
        </pc:spChg>
        <pc:spChg chg="add mod ord">
          <ac:chgData name="Nelly  Garcia Lopez" userId="749cf302-3f3f-4329-915a-880bf01da4e5" providerId="ADAL" clId="{529ACC87-DC8A-4B95-B9D1-2915A45E453E}" dt="2026-04-29T00:56:43.381" v="1248" actId="20577"/>
          <ac:spMkLst>
            <pc:docMk/>
            <pc:sldMk cId="395056379" sldId="281"/>
            <ac:spMk id="11" creationId="{D8C6C557-D5CD-4CA6-A031-A19C1E1A11B4}"/>
          </ac:spMkLst>
        </pc:spChg>
      </pc:sldChg>
      <pc:sldChg chg="new del">
        <pc:chgData name="Nelly  Garcia Lopez" userId="749cf302-3f3f-4329-915a-880bf01da4e5" providerId="ADAL" clId="{529ACC87-DC8A-4B95-B9D1-2915A45E453E}" dt="2026-04-29T01:09:14.296" v="1332" actId="680"/>
        <pc:sldMkLst>
          <pc:docMk/>
          <pc:sldMk cId="3173264329" sldId="282"/>
        </pc:sldMkLst>
      </pc:sldChg>
      <pc:sldChg chg="new del">
        <pc:chgData name="Nelly  Garcia Lopez" userId="749cf302-3f3f-4329-915a-880bf01da4e5" providerId="ADAL" clId="{529ACC87-DC8A-4B95-B9D1-2915A45E453E}" dt="2026-04-29T01:09:14.001" v="1331" actId="680"/>
        <pc:sldMkLst>
          <pc:docMk/>
          <pc:sldMk cId="3931878168" sldId="283"/>
        </pc:sldMkLst>
      </pc:sldChg>
      <pc:sldMasterChg chg="addSp modSp mod modSldLayout sldLayoutOrd">
        <pc:chgData name="Nelly  Garcia Lopez" userId="749cf302-3f3f-4329-915a-880bf01da4e5" providerId="ADAL" clId="{529ACC87-DC8A-4B95-B9D1-2915A45E453E}" dt="2026-04-29T01:03:08.893" v="1268" actId="14100"/>
        <pc:sldMasterMkLst>
          <pc:docMk/>
          <pc:sldMasterMk cId="1761900175" sldId="2147483699"/>
        </pc:sldMasterMkLst>
        <pc:spChg chg="mod">
          <ac:chgData name="Nelly  Garcia Lopez" userId="749cf302-3f3f-4329-915a-880bf01da4e5" providerId="ADAL" clId="{529ACC87-DC8A-4B95-B9D1-2915A45E453E}" dt="2026-04-22T15:16:08.655" v="845" actId="790"/>
          <ac:spMkLst>
            <pc:docMk/>
            <pc:sldMasterMk cId="1761900175" sldId="2147483699"/>
            <ac:spMk id="2" creationId="{00000000-0000-0000-0000-000000000000}"/>
          </ac:spMkLst>
        </pc:spChg>
        <pc:spChg chg="mod">
          <ac:chgData name="Nelly  Garcia Lopez" userId="749cf302-3f3f-4329-915a-880bf01da4e5" providerId="ADAL" clId="{529ACC87-DC8A-4B95-B9D1-2915A45E453E}" dt="2026-04-22T15:16:08.655" v="845" actId="790"/>
          <ac:spMkLst>
            <pc:docMk/>
            <pc:sldMasterMk cId="1761900175" sldId="2147483699"/>
            <ac:spMk id="3" creationId="{00000000-0000-0000-0000-000000000000}"/>
          </ac:spMkLst>
        </pc:spChg>
        <pc:spChg chg="mod">
          <ac:chgData name="Nelly  Garcia Lopez" userId="749cf302-3f3f-4329-915a-880bf01da4e5" providerId="ADAL" clId="{529ACC87-DC8A-4B95-B9D1-2915A45E453E}" dt="2026-04-29T00:49:51.210" v="1065" actId="12789"/>
          <ac:spMkLst>
            <pc:docMk/>
            <pc:sldMasterMk cId="1761900175" sldId="2147483699"/>
            <ac:spMk id="5" creationId="{00000000-0000-0000-0000-000000000000}"/>
          </ac:spMkLst>
        </pc:spChg>
        <pc:spChg chg="mod">
          <ac:chgData name="Nelly  Garcia Lopez" userId="749cf302-3f3f-4329-915a-880bf01da4e5" providerId="ADAL" clId="{529ACC87-DC8A-4B95-B9D1-2915A45E453E}" dt="2026-04-29T00:49:51.210" v="1065" actId="12789"/>
          <ac:spMkLst>
            <pc:docMk/>
            <pc:sldMasterMk cId="1761900175" sldId="2147483699"/>
            <ac:spMk id="6" creationId="{00000000-0000-0000-0000-000000000000}"/>
          </ac:spMkLst>
        </pc:spChg>
        <pc:spChg chg="mod">
          <ac:chgData name="Nelly  Garcia Lopez" userId="749cf302-3f3f-4329-915a-880bf01da4e5" providerId="ADAL" clId="{529ACC87-DC8A-4B95-B9D1-2915A45E453E}" dt="2026-04-29T00:49:51.210" v="1065" actId="12789"/>
          <ac:spMkLst>
            <pc:docMk/>
            <pc:sldMasterMk cId="1761900175" sldId="2147483699"/>
            <ac:spMk id="10" creationId="{E1633AD1-ECC3-6BE3-F37E-C1BCC5ABB6D1}"/>
          </ac:spMkLst>
        </pc:spChg>
        <pc:picChg chg="add mod modCrop">
          <ac:chgData name="Nelly  Garcia Lopez" userId="749cf302-3f3f-4329-915a-880bf01da4e5" providerId="ADAL" clId="{529ACC87-DC8A-4B95-B9D1-2915A45E453E}" dt="2026-04-29T01:02:47.614" v="1263" actId="14100"/>
          <ac:picMkLst>
            <pc:docMk/>
            <pc:sldMasterMk cId="1761900175" sldId="2147483699"/>
            <ac:picMk id="7" creationId="{36AC790D-4B46-24DA-ABF7-E2B14308AC48}"/>
          </ac:picMkLst>
        </pc:picChg>
        <pc:picChg chg="mod">
          <ac:chgData name="Nelly  Garcia Lopez" userId="749cf302-3f3f-4329-915a-880bf01da4e5" providerId="ADAL" clId="{529ACC87-DC8A-4B95-B9D1-2915A45E453E}" dt="2026-04-29T00:38:14.526" v="956" actId="1076"/>
          <ac:picMkLst>
            <pc:docMk/>
            <pc:sldMasterMk cId="1761900175" sldId="2147483699"/>
            <ac:picMk id="23" creationId="{BD947CCB-FF4F-CB1E-8293-C85A7FC8D22D}"/>
          </ac:picMkLst>
        </pc:picChg>
        <pc:sldLayoutChg chg="addSp delSp modSp mod">
          <pc:chgData name="Nelly  Garcia Lopez" userId="749cf302-3f3f-4329-915a-880bf01da4e5" providerId="ADAL" clId="{529ACC87-DC8A-4B95-B9D1-2915A45E453E}" dt="2026-04-29T01:03:08.893" v="1268" actId="14100"/>
          <pc:sldLayoutMkLst>
            <pc:docMk/>
            <pc:sldMasterMk cId="1761900175" sldId="2147483699"/>
            <pc:sldLayoutMk cId="1338669989" sldId="2147483700"/>
          </pc:sldLayoutMkLst>
          <pc:spChg chg="mod">
            <ac:chgData name="Nelly  Garcia Lopez" userId="749cf302-3f3f-4329-915a-880bf01da4e5" providerId="ADAL" clId="{529ACC87-DC8A-4B95-B9D1-2915A45E453E}" dt="2026-04-22T15:16:20.206" v="846" actId="790"/>
            <ac:spMkLst>
              <pc:docMk/>
              <pc:sldMasterMk cId="1761900175" sldId="2147483699"/>
              <pc:sldLayoutMk cId="1338669989" sldId="2147483700"/>
              <ac:spMk id="18" creationId="{B8A4EED9-2719-76F1-92D3-C55836ACAE4A}"/>
            </ac:spMkLst>
          </pc:spChg>
          <pc:spChg chg="mod">
            <ac:chgData name="Nelly  Garcia Lopez" userId="749cf302-3f3f-4329-915a-880bf01da4e5" providerId="ADAL" clId="{529ACC87-DC8A-4B95-B9D1-2915A45E453E}" dt="2026-04-22T14:47:33.831" v="63" actId="1036"/>
            <ac:spMkLst>
              <pc:docMk/>
              <pc:sldMasterMk cId="1761900175" sldId="2147483699"/>
              <pc:sldLayoutMk cId="1338669989" sldId="2147483700"/>
              <ac:spMk id="19" creationId="{4C756532-271C-565A-509C-5B2C77CE108D}"/>
            </ac:spMkLst>
          </pc:spChg>
          <pc:spChg chg="mod">
            <ac:chgData name="Nelly  Garcia Lopez" userId="749cf302-3f3f-4329-915a-880bf01da4e5" providerId="ADAL" clId="{529ACC87-DC8A-4B95-B9D1-2915A45E453E}" dt="2026-04-22T15:18:12.950" v="851" actId="14100"/>
            <ac:spMkLst>
              <pc:docMk/>
              <pc:sldMasterMk cId="1761900175" sldId="2147483699"/>
              <pc:sldLayoutMk cId="1338669989" sldId="2147483700"/>
              <ac:spMk id="20" creationId="{224E1622-C847-2928-C9D4-8A79BF63880B}"/>
            </ac:spMkLst>
          </pc:spChg>
          <pc:spChg chg="mod">
            <ac:chgData name="Nelly  Garcia Lopez" userId="749cf302-3f3f-4329-915a-880bf01da4e5" providerId="ADAL" clId="{529ACC87-DC8A-4B95-B9D1-2915A45E453E}" dt="2026-04-22T14:42:40.993" v="32" actId="1036"/>
            <ac:spMkLst>
              <pc:docMk/>
              <pc:sldMasterMk cId="1761900175" sldId="2147483699"/>
              <pc:sldLayoutMk cId="1338669989" sldId="2147483700"/>
              <ac:spMk id="21" creationId="{31C325D6-DA31-EC4F-40D7-85235E006F43}"/>
            </ac:spMkLst>
          </pc:spChg>
          <pc:spChg chg="mod ord">
            <ac:chgData name="Nelly  Garcia Lopez" userId="749cf302-3f3f-4329-915a-880bf01da4e5" providerId="ADAL" clId="{529ACC87-DC8A-4B95-B9D1-2915A45E453E}" dt="2026-04-22T15:08:18.326" v="591" actId="171"/>
            <ac:spMkLst>
              <pc:docMk/>
              <pc:sldMasterMk cId="1761900175" sldId="2147483699"/>
              <pc:sldLayoutMk cId="1338669989" sldId="2147483700"/>
              <ac:spMk id="24" creationId="{FAFFD074-8305-DF6B-9F93-97B427C300D6}"/>
            </ac:spMkLst>
          </pc:spChg>
          <pc:spChg chg="mod">
            <ac:chgData name="Nelly  Garcia Lopez" userId="749cf302-3f3f-4329-915a-880bf01da4e5" providerId="ADAL" clId="{529ACC87-DC8A-4B95-B9D1-2915A45E453E}" dt="2026-04-29T00:48:50.504" v="1023" actId="1038"/>
            <ac:spMkLst>
              <pc:docMk/>
              <pc:sldMasterMk cId="1761900175" sldId="2147483699"/>
              <pc:sldLayoutMk cId="1338669989" sldId="2147483700"/>
              <ac:spMk id="25" creationId="{46EF91CA-C6E8-6C7F-4D81-57779B292C8A}"/>
            </ac:spMkLst>
          </pc:spChg>
          <pc:spChg chg="mod">
            <ac:chgData name="Nelly  Garcia Lopez" userId="749cf302-3f3f-4329-915a-880bf01da4e5" providerId="ADAL" clId="{529ACC87-DC8A-4B95-B9D1-2915A45E453E}" dt="2026-04-22T14:49:26.572" v="128" actId="1038"/>
            <ac:spMkLst>
              <pc:docMk/>
              <pc:sldMasterMk cId="1761900175" sldId="2147483699"/>
              <pc:sldLayoutMk cId="1338669989" sldId="2147483700"/>
              <ac:spMk id="27" creationId="{282B5EA9-296F-44CE-9461-A6035113C3DD}"/>
            </ac:spMkLst>
          </pc:spChg>
          <pc:picChg chg="add del mod">
            <ac:chgData name="Nelly  Garcia Lopez" userId="749cf302-3f3f-4329-915a-880bf01da4e5" providerId="ADAL" clId="{529ACC87-DC8A-4B95-B9D1-2915A45E453E}" dt="2026-04-29T01:02:54.197" v="1264" actId="478"/>
            <ac:picMkLst>
              <pc:docMk/>
              <pc:sldMasterMk cId="1761900175" sldId="2147483699"/>
              <pc:sldLayoutMk cId="1338669989" sldId="2147483700"/>
              <ac:picMk id="2" creationId="{708619CD-CAA5-9C1C-749C-AB0F09790323}"/>
            </ac:picMkLst>
          </pc:picChg>
          <pc:picChg chg="add del mod ord modCrop">
            <ac:chgData name="Nelly  Garcia Lopez" userId="749cf302-3f3f-4329-915a-880bf01da4e5" providerId="ADAL" clId="{529ACC87-DC8A-4B95-B9D1-2915A45E453E}" dt="2026-04-22T15:07:58.399" v="588" actId="167"/>
            <ac:picMkLst>
              <pc:docMk/>
              <pc:sldMasterMk cId="1761900175" sldId="2147483699"/>
              <pc:sldLayoutMk cId="1338669989" sldId="2147483700"/>
              <ac:picMk id="3" creationId="{92F92ABC-466A-F23F-AA97-1E3645F8C81B}"/>
            </ac:picMkLst>
          </pc:picChg>
          <pc:picChg chg="add mod">
            <ac:chgData name="Nelly  Garcia Lopez" userId="749cf302-3f3f-4329-915a-880bf01da4e5" providerId="ADAL" clId="{529ACC87-DC8A-4B95-B9D1-2915A45E453E}" dt="2026-04-29T01:03:08.893" v="1268" actId="14100"/>
            <ac:picMkLst>
              <pc:docMk/>
              <pc:sldMasterMk cId="1761900175" sldId="2147483699"/>
              <pc:sldLayoutMk cId="1338669989" sldId="2147483700"/>
              <ac:picMk id="4" creationId="{17E7F0CD-5C2F-E8D6-E0E3-69BA1295E79C}"/>
            </ac:picMkLst>
          </pc:picChg>
        </pc:sldLayoutChg>
        <pc:sldLayoutChg chg="addSp modSp">
          <pc:chgData name="Nelly  Garcia Lopez" userId="749cf302-3f3f-4329-915a-880bf01da4e5" providerId="ADAL" clId="{529ACC87-DC8A-4B95-B9D1-2915A45E453E}" dt="2026-04-22T15:18:24.173" v="852"/>
          <pc:sldLayoutMkLst>
            <pc:docMk/>
            <pc:sldMasterMk cId="1761900175" sldId="2147483699"/>
            <pc:sldLayoutMk cId="2516291951" sldId="2147483702"/>
          </pc:sldLayoutMkLst>
          <pc:spChg chg="add mod">
            <ac:chgData name="Nelly  Garcia Lopez" userId="749cf302-3f3f-4329-915a-880bf01da4e5" providerId="ADAL" clId="{529ACC87-DC8A-4B95-B9D1-2915A45E453E}" dt="2026-04-22T15:18:24.173" v="852"/>
            <ac:spMkLst>
              <pc:docMk/>
              <pc:sldMasterMk cId="1761900175" sldId="2147483699"/>
              <pc:sldLayoutMk cId="2516291951" sldId="2147483702"/>
              <ac:spMk id="4" creationId="{243B6B57-5BA8-DB5E-C464-0DC65570C10F}"/>
            </ac:spMkLst>
          </pc:spChg>
        </pc:sldLayoutChg>
        <pc:sldLayoutChg chg="ord">
          <pc:chgData name="Nelly  Garcia Lopez" userId="749cf302-3f3f-4329-915a-880bf01da4e5" providerId="ADAL" clId="{529ACC87-DC8A-4B95-B9D1-2915A45E453E}" dt="2026-04-22T14:45:49.058" v="49" actId="20578"/>
          <pc:sldLayoutMkLst>
            <pc:docMk/>
            <pc:sldMasterMk cId="1761900175" sldId="2147483699"/>
            <pc:sldLayoutMk cId="186076705" sldId="214748371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E7F6A7-A2B9-93D9-B5B9-89F511EB25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3AC43E-62F7-BF5C-F579-08FE917B6E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8E741-E4E3-4830-A528-982C27126F5C}" type="datetimeFigureOut">
              <a:rPr lang="es-CO" smtClean="0"/>
              <a:t>28/04/2026</a:t>
            </a:fld>
            <a:endParaRPr lang="es-C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3CDE1-BA05-70D0-9963-1D01EEDF61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F3FCCE-D0EC-939B-F2F1-F12A090B65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2CD2E-549A-4D58-9566-AE472C308C1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5783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2A5C2-E436-4BB2-9370-CDBD7EB69737}" type="datetimeFigureOut">
              <a:rPr lang="es-CO" smtClean="0"/>
              <a:t>28/04/2026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DCA91-36EE-42E0-8F5B-D41D2B1E2A00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03935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F92ABC-466A-F23F-AA97-1E3645F8C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0754" t="89018" r="6289" b="2539"/>
          <a:stretch>
            <a:fillRect/>
          </a:stretch>
        </p:blipFill>
        <p:spPr>
          <a:xfrm>
            <a:off x="5756112" y="9355778"/>
            <a:ext cx="6496848" cy="928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B1D4A5-58A1-EFC7-C5B8-48FC8AA7D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1555" t="3981" r="39246" b="2540"/>
          <a:stretch>
            <a:fillRect/>
          </a:stretch>
        </p:blipFill>
        <p:spPr>
          <a:xfrm>
            <a:off x="0" y="0"/>
            <a:ext cx="5756112" cy="1028541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8A4EED9-2719-76F1-92D3-C55836ACAE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90314" y="2341334"/>
            <a:ext cx="10897800" cy="2890345"/>
          </a:xfrm>
        </p:spPr>
        <p:txBody>
          <a:bodyPr anchor="b">
            <a:normAutofit/>
          </a:bodyPr>
          <a:lstStyle>
            <a:lvl1pPr algn="l">
              <a:defRPr sz="5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4C756532-271C-565A-509C-5B2C77CE10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90314" y="5492211"/>
            <a:ext cx="10897800" cy="1262621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09" indent="0" algn="ctr">
              <a:buNone/>
              <a:defRPr sz="3000"/>
            </a:lvl2pPr>
            <a:lvl3pPr marL="1371417" indent="0" algn="ctr">
              <a:buNone/>
              <a:defRPr sz="2700"/>
            </a:lvl3pPr>
            <a:lvl4pPr marL="2057126" indent="0" algn="ctr">
              <a:buNone/>
              <a:defRPr sz="2400"/>
            </a:lvl4pPr>
            <a:lvl5pPr marL="2742834" indent="0" algn="ctr">
              <a:buNone/>
              <a:defRPr sz="2400"/>
            </a:lvl5pPr>
            <a:lvl6pPr marL="3428543" indent="0" algn="ctr">
              <a:buNone/>
              <a:defRPr sz="2400"/>
            </a:lvl6pPr>
            <a:lvl7pPr marL="4114251" indent="0" algn="ctr">
              <a:buNone/>
              <a:defRPr sz="2400"/>
            </a:lvl7pPr>
            <a:lvl8pPr marL="4799960" indent="0" algn="ctr">
              <a:buNone/>
              <a:defRPr sz="2400"/>
            </a:lvl8pPr>
            <a:lvl9pPr marL="5485668" indent="0" algn="ctr">
              <a:buNone/>
              <a:defRPr sz="2400"/>
            </a:lvl9pPr>
          </a:lstStyle>
          <a:p>
            <a:r>
              <a:rPr lang="en-US" dirty="0"/>
              <a:t>Author’s name(s)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224E1622-C847-2928-C9D4-8A79BF6388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1112"/>
            <a:ext cx="5756112" cy="103076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31C325D6-DA31-EC4F-40D7-85235E006F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90314" y="6847960"/>
            <a:ext cx="10897800" cy="1096119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20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GB" dirty="0"/>
              <a:t>Affiliations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FFD074-8305-DF6B-9F93-97B427C300D6}"/>
              </a:ext>
            </a:extLst>
          </p:cNvPr>
          <p:cNvSpPr/>
          <p:nvPr userDrawn="1"/>
        </p:nvSpPr>
        <p:spPr>
          <a:xfrm>
            <a:off x="6489700" y="9355778"/>
            <a:ext cx="11798300" cy="940747"/>
          </a:xfrm>
          <a:prstGeom prst="rect">
            <a:avLst/>
          </a:prstGeom>
          <a:gradFill>
            <a:gsLst>
              <a:gs pos="0">
                <a:srgbClr val="142C48">
                  <a:alpha val="0"/>
                </a:srgbClr>
              </a:gs>
              <a:gs pos="17000">
                <a:srgbClr val="142C4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EF91CA-C6E8-6C7F-4D81-57779B292C8A}"/>
              </a:ext>
            </a:extLst>
          </p:cNvPr>
          <p:cNvSpPr txBox="1"/>
          <p:nvPr userDrawn="1"/>
        </p:nvSpPr>
        <p:spPr>
          <a:xfrm>
            <a:off x="6308670" y="9622190"/>
            <a:ext cx="978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34</a:t>
            </a:r>
            <a:r>
              <a:rPr lang="en-US" sz="1800" b="0" i="0" kern="1200" baseline="300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8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Annual Conference of the International Group for Lean Construction – Jointly with ISARC2026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282B5EA9-296F-44CE-9461-A6035113C3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52323" y="8114583"/>
            <a:ext cx="8756445" cy="11239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GB" dirty="0"/>
              <a:t>Presenter name, Email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4B67E5-2435-711D-C8CE-24EC4A26155D}"/>
              </a:ext>
            </a:extLst>
          </p:cNvPr>
          <p:cNvSpPr txBox="1"/>
          <p:nvPr userDrawn="1"/>
        </p:nvSpPr>
        <p:spPr>
          <a:xfrm>
            <a:off x="6489700" y="8107342"/>
            <a:ext cx="2364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Presenter:</a:t>
            </a:r>
            <a:endParaRPr lang="es-CO" sz="32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7F0CD-5C2F-E8D6-E0E3-69BA1295E7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914" t="7041" r="4826" b="7907"/>
          <a:stretch>
            <a:fillRect/>
          </a:stretch>
        </p:blipFill>
        <p:spPr>
          <a:xfrm>
            <a:off x="16680677" y="9354399"/>
            <a:ext cx="1607323" cy="9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69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04"/>
            <a:ext cx="13808529" cy="1988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20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9349" y="2564212"/>
            <a:ext cx="10791825" cy="4278445"/>
          </a:xfrm>
        </p:spPr>
        <p:txBody>
          <a:bodyPr anchor="b"/>
          <a:lstStyle>
            <a:lvl1pPr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29349" y="6883133"/>
            <a:ext cx="10791825" cy="2249933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709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417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126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2834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8543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251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79996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5668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863DC6-7614-975D-9326-69F12D607B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272" r="68049"/>
          <a:stretch>
            <a:fillRect/>
          </a:stretch>
        </p:blipFill>
        <p:spPr>
          <a:xfrm>
            <a:off x="0" y="134681"/>
            <a:ext cx="5800725" cy="9294533"/>
          </a:xfrm>
          <a:prstGeom prst="rect">
            <a:avLst/>
          </a:prstGeom>
        </p:spPr>
      </p:pic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43B6B57-5BA8-DB5E-C464-0DC65570C1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1112"/>
            <a:ext cx="5756112" cy="103076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1629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04"/>
            <a:ext cx="13750471" cy="1988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015"/>
            <a:ext cx="7772400" cy="652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015"/>
            <a:ext cx="7772400" cy="652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153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ide by side comparis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04"/>
            <a:ext cx="13661004" cy="1988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356"/>
            <a:ext cx="7736681" cy="1235677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4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033"/>
            <a:ext cx="7736681" cy="5526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356"/>
            <a:ext cx="7774782" cy="1235677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09" indent="0">
              <a:buNone/>
              <a:defRPr sz="3000" b="1"/>
            </a:lvl2pPr>
            <a:lvl3pPr marL="1371417" indent="0">
              <a:buNone/>
              <a:defRPr sz="2700" b="1"/>
            </a:lvl3pPr>
            <a:lvl4pPr marL="2057126" indent="0">
              <a:buNone/>
              <a:defRPr sz="2400" b="1"/>
            </a:lvl4pPr>
            <a:lvl5pPr marL="2742834" indent="0">
              <a:buNone/>
              <a:defRPr sz="2400" b="1"/>
            </a:lvl5pPr>
            <a:lvl6pPr marL="3428543" indent="0">
              <a:buNone/>
              <a:defRPr sz="2400" b="1"/>
            </a:lvl6pPr>
            <a:lvl7pPr marL="4114251" indent="0">
              <a:buNone/>
              <a:defRPr sz="2400" b="1"/>
            </a:lvl7pPr>
            <a:lvl8pPr marL="4799960" indent="0">
              <a:buNone/>
              <a:defRPr sz="2400" b="1"/>
            </a:lvl8pPr>
            <a:lvl9pPr marL="5485668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033"/>
            <a:ext cx="7774782" cy="55260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728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913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07556-3DE4-8A61-4BC2-219DC31A5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04"/>
            <a:ext cx="13634357" cy="1988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DEBB2-DF52-0D24-7421-5529B3F105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784E-EDA0-9D76-2369-6A6068571B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7670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D947CCB-FF4F-CB1E-8293-C85A7FC8D22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t="14705" r="6988" b="77127"/>
          <a:stretch>
            <a:fillRect/>
          </a:stretch>
        </p:blipFill>
        <p:spPr>
          <a:xfrm>
            <a:off x="1" y="9389011"/>
            <a:ext cx="18288000" cy="8964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04"/>
            <a:ext cx="14041840" cy="198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Haga </a:t>
            </a:r>
            <a:r>
              <a:rPr lang="en-US" noProof="0" dirty="0" err="1"/>
              <a:t>clic</a:t>
            </a:r>
            <a:r>
              <a:rPr lang="en-US" noProof="0" dirty="0"/>
              <a:t> para </a:t>
            </a:r>
            <a:r>
              <a:rPr lang="en-US" noProof="0" dirty="0" err="1"/>
              <a:t>modificar</a:t>
            </a:r>
            <a:r>
              <a:rPr lang="en-US" noProof="0" dirty="0"/>
              <a:t> </a:t>
            </a:r>
            <a:r>
              <a:rPr lang="en-US" noProof="0" dirty="0" err="1"/>
              <a:t>el</a:t>
            </a:r>
            <a:r>
              <a:rPr lang="en-US" noProof="0" dirty="0"/>
              <a:t> </a:t>
            </a:r>
            <a:r>
              <a:rPr lang="en-US" noProof="0" dirty="0" err="1"/>
              <a:t>estilo</a:t>
            </a:r>
            <a:r>
              <a:rPr lang="en-US" noProof="0" dirty="0"/>
              <a:t> de </a:t>
            </a:r>
            <a:r>
              <a:rPr lang="en-US" noProof="0" dirty="0" err="1"/>
              <a:t>título</a:t>
            </a:r>
            <a:r>
              <a:rPr lang="en-US" noProof="0" dirty="0"/>
              <a:t> del </a:t>
            </a:r>
            <a:r>
              <a:rPr lang="en-US" noProof="0" dirty="0" err="1"/>
              <a:t>patrón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015"/>
            <a:ext cx="15773400" cy="652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Haga </a:t>
            </a:r>
            <a:r>
              <a:rPr lang="en-US" noProof="0" dirty="0" err="1"/>
              <a:t>clic</a:t>
            </a:r>
            <a:r>
              <a:rPr lang="en-US" noProof="0" dirty="0"/>
              <a:t> para </a:t>
            </a:r>
            <a:r>
              <a:rPr lang="en-US" noProof="0" dirty="0" err="1"/>
              <a:t>modificar</a:t>
            </a:r>
            <a:r>
              <a:rPr lang="en-US" noProof="0" dirty="0"/>
              <a:t> </a:t>
            </a:r>
            <a:r>
              <a:rPr lang="en-US" noProof="0" dirty="0" err="1"/>
              <a:t>los</a:t>
            </a:r>
            <a:r>
              <a:rPr lang="en-US" noProof="0" dirty="0"/>
              <a:t> </a:t>
            </a:r>
            <a:r>
              <a:rPr lang="en-US" noProof="0" dirty="0" err="1"/>
              <a:t>estilos</a:t>
            </a:r>
            <a:r>
              <a:rPr lang="en-US" noProof="0" dirty="0"/>
              <a:t> de </a:t>
            </a:r>
            <a:r>
              <a:rPr lang="en-US" noProof="0" dirty="0" err="1"/>
              <a:t>texto</a:t>
            </a:r>
            <a:r>
              <a:rPr lang="en-US" noProof="0" dirty="0"/>
              <a:t> del </a:t>
            </a:r>
            <a:r>
              <a:rPr lang="en-US" noProof="0" dirty="0" err="1"/>
              <a:t>patrón</a:t>
            </a:r>
            <a:endParaRPr lang="en-US" noProof="0" dirty="0"/>
          </a:p>
          <a:p>
            <a:pPr lvl="1"/>
            <a:r>
              <a:rPr lang="en-US" noProof="0" dirty="0"/>
              <a:t>Segundo </a:t>
            </a:r>
            <a:r>
              <a:rPr lang="en-US" noProof="0" dirty="0" err="1"/>
              <a:t>nivel</a:t>
            </a:r>
            <a:endParaRPr lang="en-US" noProof="0" dirty="0"/>
          </a:p>
          <a:p>
            <a:pPr lvl="2"/>
            <a:r>
              <a:rPr lang="en-US" noProof="0" dirty="0" err="1"/>
              <a:t>Tercer</a:t>
            </a:r>
            <a:r>
              <a:rPr lang="en-US" noProof="0" dirty="0"/>
              <a:t> </a:t>
            </a:r>
            <a:r>
              <a:rPr lang="en-US" noProof="0" dirty="0" err="1"/>
              <a:t>nivel</a:t>
            </a:r>
            <a:endParaRPr lang="en-US" noProof="0" dirty="0"/>
          </a:p>
          <a:p>
            <a:pPr lvl="3"/>
            <a:r>
              <a:rPr lang="en-US" noProof="0" dirty="0"/>
              <a:t>Cuarto </a:t>
            </a:r>
            <a:r>
              <a:rPr lang="en-US" noProof="0" dirty="0" err="1"/>
              <a:t>nivel</a:t>
            </a:r>
            <a:endParaRPr lang="en-US" noProof="0" dirty="0"/>
          </a:p>
          <a:p>
            <a:pPr lvl="4"/>
            <a:r>
              <a:rPr lang="en-US" noProof="0" dirty="0"/>
              <a:t>Quinto </a:t>
            </a:r>
            <a:r>
              <a:rPr lang="en-US" noProof="0" dirty="0" err="1"/>
              <a:t>nivel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6413" y="9549720"/>
            <a:ext cx="5182037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8364" y="9549720"/>
            <a:ext cx="789918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pPr algn="l"/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784B8D-6A16-5DD3-4732-B7BE6DAD9D9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5451224" y="547604"/>
            <a:ext cx="2551933" cy="16966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1633AD1-ECC3-6BE3-F37E-C1BCC5ABB6D1}"/>
              </a:ext>
            </a:extLst>
          </p:cNvPr>
          <p:cNvSpPr txBox="1"/>
          <p:nvPr userDrawn="1"/>
        </p:nvSpPr>
        <p:spPr>
          <a:xfrm>
            <a:off x="6482689" y="9638855"/>
            <a:ext cx="978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34</a:t>
            </a:r>
            <a:r>
              <a:rPr lang="en-US" sz="1800" b="0" i="0" kern="1200" baseline="300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8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Annual Conference of the International Group for Lean Construction – Jointly with ISARC2026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72ED7E-F414-621D-126A-97482E9A3573}"/>
              </a:ext>
            </a:extLst>
          </p:cNvPr>
          <p:cNvSpPr/>
          <p:nvPr userDrawn="1"/>
        </p:nvSpPr>
        <p:spPr>
          <a:xfrm>
            <a:off x="0" y="-13791"/>
            <a:ext cx="18288000" cy="2047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AC790D-4B46-24DA-ABF7-E2B14308AC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 l="3914" t="7041" r="4826" b="7907"/>
          <a:stretch>
            <a:fillRect/>
          </a:stretch>
        </p:blipFill>
        <p:spPr>
          <a:xfrm>
            <a:off x="16732154" y="9386165"/>
            <a:ext cx="1555845" cy="89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0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6" r:id="rId6"/>
    <p:sldLayoutId id="2147483712" r:id="rId7"/>
  </p:sldLayoutIdLst>
  <p:transition>
    <p:fade/>
  </p:transition>
  <p:hf hdr="0" ftr="0" dt="0"/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sz="6599" kern="1200">
          <a:solidFill>
            <a:srgbClr val="14324F"/>
          </a:solidFill>
          <a:latin typeface="+mj-lt"/>
          <a:ea typeface="+mj-ea"/>
          <a:cs typeface="+mj-cs"/>
        </a:defRPr>
      </a:lvl1pPr>
    </p:titleStyle>
    <p:bodyStyle>
      <a:lvl1pPr marL="342854" indent="-342854" algn="l" defTabSz="137141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56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71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80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689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F96542-84EF-B829-1901-932500194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89" t="14456" r="5878"/>
          <a:stretch>
            <a:fillRect/>
          </a:stretch>
        </p:blipFill>
        <p:spPr>
          <a:xfrm>
            <a:off x="0" y="-1"/>
            <a:ext cx="18288000" cy="102854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35EC4-D348-CA03-3BF1-ED6FAB8FC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56FB60-7F17-BBD1-71F8-3E0E6E6FD971}"/>
              </a:ext>
            </a:extLst>
          </p:cNvPr>
          <p:cNvSpPr txBox="1"/>
          <p:nvPr/>
        </p:nvSpPr>
        <p:spPr>
          <a:xfrm>
            <a:off x="6288722" y="9549720"/>
            <a:ext cx="978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34</a:t>
            </a:r>
            <a:r>
              <a:rPr lang="en-US" sz="1800" b="0" i="0" kern="1200" baseline="300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80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Annual Conference of the International Group for Lean Construction – Jointly with ISARC2026</a:t>
            </a: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642663-96FD-9C04-9BE9-72D990844F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0" t="7041" r="231" b="7907"/>
          <a:stretch>
            <a:fillRect/>
          </a:stretch>
        </p:blipFill>
        <p:spPr>
          <a:xfrm>
            <a:off x="16195964" y="9172353"/>
            <a:ext cx="2092036" cy="111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32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9CE71C5-CA68-F7A2-B433-CE8BD23148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 your paper title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0057EF6-F39F-A7F2-FC7D-5F180081A5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Author 1, Author 2, Author 3, etc.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51151F-B5D1-9E82-2C1C-6E1036FEB1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7943EA-6497-400D-A873-CA3FBD77ED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Affiliations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8C6C557-D5CD-4CA6-A031-A19C1E1A11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Presenter name, email@presenter.edu</a:t>
            </a:r>
          </a:p>
        </p:txBody>
      </p:sp>
    </p:spTree>
    <p:extLst>
      <p:ext uri="{BB962C8B-B14F-4D97-AF65-F5344CB8AC3E}">
        <p14:creationId xmlns:p14="http://schemas.microsoft.com/office/powerpoint/2010/main" val="395056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FFE7E-1921-FE9D-1AEC-5E5EB9DC1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EE8AD-DFFD-463F-1770-4D7E12CB4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04"/>
            <a:ext cx="13808529" cy="1988038"/>
          </a:xfrm>
        </p:spPr>
        <p:txBody>
          <a:bodyPr>
            <a:normAutofit/>
          </a:bodyPr>
          <a:lstStyle/>
          <a:p>
            <a:r>
              <a:rPr lang="en-US" noProof="0" dirty="0"/>
              <a:t>This is a normal one 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9A608-65A0-4DE9-33A7-9AA69D2DF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015"/>
            <a:ext cx="15773400" cy="6526000"/>
          </a:xfrm>
        </p:spPr>
        <p:txBody>
          <a:bodyPr/>
          <a:lstStyle/>
          <a:p>
            <a:r>
              <a:rPr lang="en-US" noProof="0" dirty="0"/>
              <a:t>Your presentation should be maximum 10 mins long</a:t>
            </a:r>
          </a:p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5EA00-8514-D46D-0676-C713D1605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092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BAE10-1F58-18FC-9F88-35498D1ED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04"/>
            <a:ext cx="13750471" cy="1988038"/>
          </a:xfrm>
        </p:spPr>
        <p:txBody>
          <a:bodyPr/>
          <a:lstStyle/>
          <a:p>
            <a:r>
              <a:rPr lang="en-US" noProof="0" dirty="0"/>
              <a:t>This is a two 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5DFE4-9812-87F1-A353-63F55413AC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015"/>
            <a:ext cx="7772400" cy="6526000"/>
          </a:xfrm>
        </p:spPr>
        <p:txBody>
          <a:bodyPr/>
          <a:lstStyle/>
          <a:p>
            <a:r>
              <a:rPr lang="en-US" noProof="0" dirty="0"/>
              <a:t>Content 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917EB2-520E-8EA5-0DF4-23393895A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015"/>
            <a:ext cx="7772400" cy="6526000"/>
          </a:xfrm>
        </p:spPr>
        <p:txBody>
          <a:bodyPr/>
          <a:lstStyle/>
          <a:p>
            <a:r>
              <a:rPr lang="en-US" noProof="0" dirty="0"/>
              <a:t>Content 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735E9-A2F3-33B8-EB75-696834512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052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1D53E-73D1-B017-FFE5-1029E648E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9349" y="2564212"/>
            <a:ext cx="10791825" cy="4278445"/>
          </a:xfrm>
        </p:spPr>
        <p:txBody>
          <a:bodyPr/>
          <a:lstStyle/>
          <a:p>
            <a:r>
              <a:rPr lang="en-US" noProof="0" dirty="0"/>
              <a:t>This is a 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3A074-E08B-DC2B-7C79-522644FFC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9349" y="6883133"/>
            <a:ext cx="10791825" cy="2249933"/>
          </a:xfrm>
        </p:spPr>
        <p:txBody>
          <a:bodyPr/>
          <a:lstStyle/>
          <a:p>
            <a:r>
              <a:rPr lang="en-US" noProof="0" dirty="0"/>
              <a:t>With some subtitle text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BA5B8F1-AF70-FDD0-F693-25EA5050F9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BEBF8-BABA-CEAC-290E-6B7F7C4B9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11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E4976"/>
      </a:accent1>
      <a:accent2>
        <a:srgbClr val="D65A1F"/>
      </a:accent2>
      <a:accent3>
        <a:srgbClr val="7BA4C9"/>
      </a:accent3>
      <a:accent4>
        <a:srgbClr val="F2A87C"/>
      </a:accent4>
      <a:accent5>
        <a:srgbClr val="6B6B6B"/>
      </a:accent5>
      <a:accent6>
        <a:srgbClr val="B84A16"/>
      </a:accent6>
      <a:hlink>
        <a:srgbClr val="1E4976"/>
      </a:hlink>
      <a:folHlink>
        <a:srgbClr val="B84A16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GLC34 Presentation Template Academic Conference" id="{1CFF41BC-8E3C-4C11-A389-7CE50CD84F4A}" vid="{3A1BFFA8-482F-4D1D-B497-1323D41D330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IGLC34 Presentation Template Academic Conference</Template>
  <TotalTime>1452</TotalTime>
  <Words>76</Words>
  <Application>Microsoft Office PowerPoint</Application>
  <PresentationFormat>Custom</PresentationFormat>
  <Paragraphs>16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PowerPoint Presentation</vt:lpstr>
      <vt:lpstr>Add your paper title</vt:lpstr>
      <vt:lpstr>This is a normal one column layout</vt:lpstr>
      <vt:lpstr>This is a two content slide</vt:lpstr>
      <vt:lpstr>This is a section title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Nelly  Garcia Lopez</dc:creator>
  <cp:lastModifiedBy>Nelly  Garcia Lopez</cp:lastModifiedBy>
  <cp:revision>2</cp:revision>
  <dcterms:created xsi:type="dcterms:W3CDTF">2026-04-22T04:47:58Z</dcterms:created>
  <dcterms:modified xsi:type="dcterms:W3CDTF">2026-04-29T13:49:46Z</dcterms:modified>
</cp:coreProperties>
</file>